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59" r:id="rId4"/>
    <p:sldId id="261" r:id="rId5"/>
    <p:sldId id="262" r:id="rId6"/>
  </p:sldIdLst>
  <p:sldSz cx="9144000" cy="6858000" type="screen4x3"/>
  <p:notesSz cx="7099300" cy="10234613"/>
  <p:custDataLst>
    <p:tags r:id="rId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435A"/>
    <a:srgbClr val="53AD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64576" autoAdjust="0"/>
  </p:normalViewPr>
  <p:slideViewPr>
    <p:cSldViewPr snapToGrid="0">
      <p:cViewPr varScale="1">
        <p:scale>
          <a:sx n="74" d="100"/>
          <a:sy n="74" d="100"/>
        </p:scale>
        <p:origin x="26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CE2C81D7-D4A5-490A-8A94-67001CED818B}" type="datetimeFigureOut">
              <a:rPr lang="fr-FR" smtClean="0"/>
              <a:t>05/03/2019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644334F-EFE9-403C-97F5-670B1CC873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0692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C108B8C-E443-44CB-A00B-196449FE9EE6}" type="datetimeFigureOut">
              <a:rPr lang="fr-FR" smtClean="0"/>
              <a:t>05/03/2019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B0B1F917-8366-407D-87D3-B3A3BDC9C9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1592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1F917-8366-407D-87D3-B3A3BDC9C96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3903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1F917-8366-407D-87D3-B3A3BDC9C96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17558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fr-FR" sz="1300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1F917-8366-407D-87D3-B3A3BDC9C96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796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1F917-8366-407D-87D3-B3A3BDC9C96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643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1F917-8366-407D-87D3-B3A3BDC9C96D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3702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0828A46-8E98-453A-A18E-F1069EB0E58D}" type="datetime1">
              <a:rPr lang="en-US" smtClean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69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29EB-80DF-4639-ADBC-866912F4047C}" type="datetime1">
              <a:rPr lang="en-US" smtClean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99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C549DD9-DCCE-4ED5-B35A-1FD10388AC71}" type="datetime1">
              <a:rPr lang="en-US" smtClean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327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LogoUNESS_1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1047" y="6134372"/>
            <a:ext cx="1376230" cy="66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A7410-8280-4C67-8906-95A9796FDDC8}" type="datetime1">
              <a:rPr lang="en-US" smtClean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61727" y="6284518"/>
            <a:ext cx="77046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097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2C1308E-7819-4447-B098-A51A2334F23E}" type="datetime1">
              <a:rPr lang="en-US" smtClean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547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AD20-D8CB-4A11-98C1-96499351660B}" type="datetime1">
              <a:rPr lang="en-US" smtClean="0"/>
              <a:t>3/5/2019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57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1B56E-82DA-4914-869B-DF675EF42082}" type="datetime1">
              <a:rPr lang="en-US" smtClean="0"/>
              <a:t>3/5/2019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532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4FEC-5059-47BB-B7E1-1F0B3C6C2C21}" type="datetime1">
              <a:rPr lang="en-US" smtClean="0"/>
              <a:t>3/5/2019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212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242FA-F199-4B11-8BB5-93E76C1FBCE2}" type="datetime1">
              <a:rPr lang="en-US" smtClean="0"/>
              <a:t>3/5/2019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501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3CAA1BC-387B-4505-8827-20C3FBA5F173}" type="datetime1">
              <a:rPr lang="en-US" smtClean="0"/>
              <a:t>3/5/2019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721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BC04-F37A-46FF-8648-FC03124D788F}" type="datetime1">
              <a:rPr lang="en-US" smtClean="0"/>
              <a:t>3/5/2019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82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443D216-0451-418E-A697-C557DA6EFEBB}" type="datetime1">
              <a:rPr lang="en-US" smtClean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00657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i="0" u="none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600" b="0" i="0" u="none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jpg"/><Relationship Id="rId10" Type="http://schemas.openxmlformats.org/officeDocument/2006/relationships/image" Target="../media/image10.png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834" y="3417855"/>
            <a:ext cx="3958898" cy="1899118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4623666" y="4367415"/>
            <a:ext cx="8245162" cy="1106260"/>
          </a:xfrm>
          <a:prstGeom prst="rect">
            <a:avLst/>
          </a:prstGeom>
          <a:effectLst/>
        </p:spPr>
        <p:txBody>
          <a:bodyPr vert="horz" lIns="68580" tIns="34290" rIns="68580" bIns="3429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1350" dirty="0">
                <a:solidFill>
                  <a:srgbClr val="18435A"/>
                </a:solidFill>
              </a:rPr>
              <a:t>Université numérique en santé et sport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33" y="709400"/>
            <a:ext cx="8234867" cy="229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66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1. Porteurs, pilotages et partenaires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173063" y="6239562"/>
            <a:ext cx="77046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920" y="2178911"/>
            <a:ext cx="1055907" cy="133572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523" y="5430985"/>
            <a:ext cx="1813796" cy="90384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421" y="3869624"/>
            <a:ext cx="2449318" cy="91339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47" y="5139887"/>
            <a:ext cx="1550885" cy="1272699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511" y="3963189"/>
            <a:ext cx="1950724" cy="99060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285" y="3755486"/>
            <a:ext cx="2043949" cy="1239895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47" y="2219359"/>
            <a:ext cx="924072" cy="125206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285" y="5094284"/>
            <a:ext cx="979463" cy="121086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781" y="2037556"/>
            <a:ext cx="2638313" cy="156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19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3.Contexte et enjeux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2387" y="2017485"/>
            <a:ext cx="4418871" cy="4632157"/>
          </a:xfrm>
        </p:spPr>
        <p:txBody>
          <a:bodyPr>
            <a:normAutofit/>
          </a:bodyPr>
          <a:lstStyle/>
          <a:p>
            <a:r>
              <a:rPr lang="fr-FR" sz="1400" dirty="0" smtClean="0">
                <a:latin typeface="+mj-lt"/>
              </a:rPr>
              <a:t>DILORAMES </a:t>
            </a:r>
            <a:r>
              <a:rPr lang="fr-FR" sz="1400" dirty="0">
                <a:latin typeface="+mj-lt"/>
              </a:rPr>
              <a:t>(Dispositif Interactif Ludique </a:t>
            </a:r>
            <a:r>
              <a:rPr lang="fr-FR" sz="1400" dirty="0" err="1">
                <a:latin typeface="+mj-lt"/>
              </a:rPr>
              <a:t>d’ORientation</a:t>
            </a:r>
            <a:r>
              <a:rPr lang="fr-FR" sz="1400" dirty="0">
                <a:latin typeface="+mj-lt"/>
              </a:rPr>
              <a:t> Active pour les </a:t>
            </a:r>
            <a:r>
              <a:rPr lang="fr-FR" sz="1400" dirty="0" err="1">
                <a:latin typeface="+mj-lt"/>
              </a:rPr>
              <a:t>MEtiers</a:t>
            </a:r>
            <a:r>
              <a:rPr lang="fr-FR" sz="1400" dirty="0">
                <a:latin typeface="+mj-lt"/>
              </a:rPr>
              <a:t> du Sport) </a:t>
            </a:r>
            <a:endParaRPr lang="fr-FR" sz="1400" dirty="0" smtClean="0">
              <a:latin typeface="+mj-lt"/>
            </a:endParaRPr>
          </a:p>
          <a:p>
            <a:pPr lvl="1"/>
            <a:r>
              <a:rPr lang="fr-FR" sz="1200" dirty="0" err="1" smtClean="0">
                <a:latin typeface="+mj-lt"/>
              </a:rPr>
              <a:t>Serious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>
                <a:latin typeface="+mj-lt"/>
              </a:rPr>
              <a:t>game</a:t>
            </a:r>
            <a:r>
              <a:rPr lang="fr-FR" sz="1200" dirty="0">
                <a:latin typeface="+mj-lt"/>
              </a:rPr>
              <a:t> </a:t>
            </a:r>
            <a:r>
              <a:rPr lang="fr-FR" sz="1200" dirty="0"/>
              <a:t>mobile (Android, Apple</a:t>
            </a:r>
            <a:r>
              <a:rPr lang="fr-FR" sz="1200" dirty="0" smtClean="0"/>
              <a:t>) gratuit</a:t>
            </a:r>
            <a:endParaRPr lang="fr-FR" sz="1200" dirty="0" smtClean="0">
              <a:latin typeface="+mj-lt"/>
            </a:endParaRPr>
          </a:p>
          <a:p>
            <a:pPr lvl="1"/>
            <a:r>
              <a:rPr lang="fr-FR" sz="1200" dirty="0" smtClean="0">
                <a:latin typeface="+mj-lt"/>
              </a:rPr>
              <a:t>Destiné </a:t>
            </a:r>
            <a:r>
              <a:rPr lang="fr-FR" sz="1200" dirty="0">
                <a:latin typeface="+mj-lt"/>
              </a:rPr>
              <a:t>aux collégiens, futurs bacheliers, </a:t>
            </a:r>
            <a:r>
              <a:rPr lang="fr-FR" sz="1200" dirty="0" smtClean="0">
                <a:latin typeface="+mj-lt"/>
              </a:rPr>
              <a:t>étudiants et au grand public.</a:t>
            </a:r>
          </a:p>
          <a:p>
            <a:r>
              <a:rPr lang="fr-FR" sz="1400" dirty="0" smtClean="0">
                <a:latin typeface="+mj-lt"/>
              </a:rPr>
              <a:t>Finalités : </a:t>
            </a:r>
          </a:p>
          <a:p>
            <a:pPr lvl="1"/>
            <a:r>
              <a:rPr lang="fr-FR" sz="1200" dirty="0" smtClean="0">
                <a:latin typeface="+mj-lt"/>
              </a:rPr>
              <a:t>Faire découvrir </a:t>
            </a:r>
            <a:r>
              <a:rPr lang="fr-FR" sz="1200" dirty="0">
                <a:latin typeface="+mj-lt"/>
              </a:rPr>
              <a:t>de manière ludique et interactive les métiers du </a:t>
            </a:r>
            <a:r>
              <a:rPr lang="fr-FR" sz="1200" dirty="0" smtClean="0">
                <a:latin typeface="+mj-lt"/>
              </a:rPr>
              <a:t>sport. </a:t>
            </a:r>
          </a:p>
          <a:p>
            <a:pPr lvl="1"/>
            <a:r>
              <a:rPr lang="fr-FR" sz="1200" dirty="0" smtClean="0">
                <a:latin typeface="+mj-lt"/>
              </a:rPr>
              <a:t>Donner des </a:t>
            </a:r>
            <a:r>
              <a:rPr lang="fr-FR" sz="1200" dirty="0">
                <a:latin typeface="+mj-lt"/>
              </a:rPr>
              <a:t>informations claires permettant de réussir </a:t>
            </a:r>
            <a:r>
              <a:rPr lang="fr-FR" sz="1200" dirty="0" smtClean="0">
                <a:latin typeface="+mj-lt"/>
              </a:rPr>
              <a:t>son orientation.</a:t>
            </a:r>
          </a:p>
          <a:p>
            <a:pPr lvl="1"/>
            <a:r>
              <a:rPr lang="fr-FR" sz="1200" dirty="0" smtClean="0">
                <a:latin typeface="+mj-lt"/>
              </a:rPr>
              <a:t>Déconstruire les stéréotypes sur les métiers du sport</a:t>
            </a:r>
            <a:r>
              <a:rPr lang="fr-FR" sz="1200" dirty="0">
                <a:latin typeface="+mj-lt"/>
              </a:rPr>
              <a:t> </a:t>
            </a:r>
            <a:r>
              <a:rPr lang="fr-FR" sz="1200" dirty="0" smtClean="0">
                <a:latin typeface="+mj-lt"/>
              </a:rPr>
              <a:t>et rendre compte de leur grande diversité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780" y="2178078"/>
            <a:ext cx="3699164" cy="3699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48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4.synopsis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52387" y="2010485"/>
            <a:ext cx="4418871" cy="484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400" dirty="0" smtClean="0">
                <a:latin typeface="+mj-lt"/>
              </a:rPr>
              <a:t>Dans un monde intergalactique, </a:t>
            </a:r>
            <a:r>
              <a:rPr lang="fr-FR" sz="1400" dirty="0" err="1" smtClean="0">
                <a:latin typeface="+mj-lt"/>
              </a:rPr>
              <a:t>aliens</a:t>
            </a:r>
            <a:r>
              <a:rPr lang="fr-FR" sz="1400" dirty="0">
                <a:latin typeface="+mj-lt"/>
              </a:rPr>
              <a:t> </a:t>
            </a:r>
            <a:r>
              <a:rPr lang="fr-FR" sz="1400" dirty="0" smtClean="0">
                <a:latin typeface="+mj-lt"/>
              </a:rPr>
              <a:t>et êtres humains cohabitent paisiblement depuis des décennies.</a:t>
            </a:r>
            <a:endParaRPr lang="fr-FR" sz="1400" dirty="0">
              <a:latin typeface="+mj-lt"/>
            </a:endParaRPr>
          </a:p>
          <a:p>
            <a:pPr marL="0" indent="0">
              <a:buNone/>
            </a:pPr>
            <a:r>
              <a:rPr lang="fr-FR" sz="1400" dirty="0" smtClean="0"/>
              <a:t>Sur </a:t>
            </a:r>
            <a:r>
              <a:rPr lang="fr-FR" sz="1400" dirty="0"/>
              <a:t>la station </a:t>
            </a:r>
            <a:r>
              <a:rPr lang="fr-FR" sz="1400" dirty="0" smtClean="0"/>
              <a:t>DILORAMES-r3, </a:t>
            </a:r>
            <a:r>
              <a:rPr lang="fr-FR" sz="1400" dirty="0">
                <a:latin typeface="+mj-lt"/>
              </a:rPr>
              <a:t>a</a:t>
            </a:r>
            <a:r>
              <a:rPr lang="fr-FR" sz="1400" dirty="0" smtClean="0">
                <a:latin typeface="+mj-lt"/>
              </a:rPr>
              <a:t>idez les </a:t>
            </a:r>
            <a:r>
              <a:rPr lang="fr-FR" sz="1400" dirty="0" err="1" smtClean="0">
                <a:latin typeface="+mj-lt"/>
              </a:rPr>
              <a:t>aliens</a:t>
            </a:r>
            <a:r>
              <a:rPr lang="fr-FR" sz="1400" dirty="0" smtClean="0">
                <a:latin typeface="+mj-lt"/>
              </a:rPr>
              <a:t> à comprendre notre culture à travers le domaine du sport.</a:t>
            </a:r>
          </a:p>
          <a:p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05"/>
          <a:stretch/>
        </p:blipFill>
        <p:spPr>
          <a:xfrm>
            <a:off x="5178767" y="2010485"/>
            <a:ext cx="3522471" cy="194523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945" y="4049424"/>
            <a:ext cx="3532293" cy="171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687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4. suivez-nous et communiquez sur le jeu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81192" y="2228004"/>
            <a:ext cx="3201099" cy="295082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baseline="30000" dirty="0" smtClean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2947" y="2244631"/>
            <a:ext cx="2766789" cy="389234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1351" y="3009121"/>
            <a:ext cx="2566125" cy="702173"/>
          </a:xfrm>
          <a:prstGeom prst="rect">
            <a:avLst/>
          </a:prstGeom>
        </p:spPr>
      </p:pic>
      <p:sp>
        <p:nvSpPr>
          <p:cNvPr id="9" name="Espace réservé du contenu 2"/>
          <p:cNvSpPr txBox="1">
            <a:spLocks/>
          </p:cNvSpPr>
          <p:nvPr/>
        </p:nvSpPr>
        <p:spPr>
          <a:xfrm>
            <a:off x="1141351" y="2376756"/>
            <a:ext cx="3288206" cy="807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Réseaux sociaux UNESS.fr : </a:t>
            </a:r>
            <a:endParaRPr lang="fr-FR" dirty="0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1141350" y="3875817"/>
            <a:ext cx="3754845" cy="807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Réseaux sociaux DILORAMES-r3 : 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38070" y="3965776"/>
            <a:ext cx="627611" cy="627611"/>
          </a:xfrm>
          <a:prstGeom prst="rect">
            <a:avLst/>
          </a:prstGeom>
        </p:spPr>
      </p:pic>
      <p:sp>
        <p:nvSpPr>
          <p:cNvPr id="12" name="Espace réservé du contenu 2"/>
          <p:cNvSpPr txBox="1">
            <a:spLocks/>
          </p:cNvSpPr>
          <p:nvPr/>
        </p:nvSpPr>
        <p:spPr>
          <a:xfrm>
            <a:off x="1166509" y="4683346"/>
            <a:ext cx="3754845" cy="807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Télécharger le jeu :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798" y="5282263"/>
            <a:ext cx="971229" cy="97122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21539" y="6282258"/>
            <a:ext cx="43448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aseline="30000" dirty="0"/>
              <a:t>https://play.google.com/store/apps/details?id=com.CCCP.Dilorames</a:t>
            </a:r>
          </a:p>
        </p:txBody>
      </p:sp>
    </p:spTree>
    <p:extLst>
      <p:ext uri="{BB962C8B-B14F-4D97-AF65-F5344CB8AC3E}">
        <p14:creationId xmlns:p14="http://schemas.microsoft.com/office/powerpoint/2010/main" val="271736973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Diapositive 1&quot;/&gt;&lt;property id=&quot;20307&quot; value=&quot;256&quot;/&gt;&lt;/object&gt;&lt;object type=&quot;3&quot; unique_id=&quot;10004&quot;&gt;&lt;property id=&quot;20148&quot; value=&quot;5&quot;/&gt;&lt;property id=&quot;20300&quot; value=&quot;Diapositive 3 - &amp;quot;2.Qui sommes-nous ?&amp;quot;&quot;/&gt;&lt;property id=&quot;20307&quot; value=&quot;260&quot;/&gt;&lt;/object&gt;&lt;object type=&quot;3&quot; unique_id=&quot;10005&quot;&gt;&lt;property id=&quot;20148&quot; value=&quot;5&quot;/&gt;&lt;property id=&quot;20300&quot; value=&quot;Diapositive 2 - &amp;quot;1. Porteurs, pilotages et partenaires&amp;quot;&quot;/&gt;&lt;property id=&quot;20307&quot; value=&quot;258&quot;/&gt;&lt;/object&gt;&lt;object type=&quot;3&quot; unique_id=&quot;10006&quot;&gt;&lt;property id=&quot;20148&quot; value=&quot;5&quot;/&gt;&lt;property id=&quot;20300&quot; value=&quot;Diapositive 4 - &amp;quot;3.Contexte et enjeux&amp;quot;&quot;/&gt;&lt;property id=&quot;20307&quot; value=&quot;259&quot;/&gt;&lt;/object&gt;&lt;object type=&quot;3&quot; unique_id=&quot;10007&quot;&gt;&lt;property id=&quot;20148&quot; value=&quot;5&quot;/&gt;&lt;property id=&quot;20300&quot; value=&quot;Diapositive 5 - &amp;quot;4.synopsis&amp;quot;&quot;/&gt;&lt;property id=&quot;20307&quot; value=&quot;261&quot;/&gt;&lt;/object&gt;&lt;object type=&quot;3&quot; unique_id=&quot;10008&quot;&gt;&lt;property id=&quot;20148&quot; value=&quot;5&quot;/&gt;&lt;property id=&quot;20300&quot; value=&quot;Diapositive 6 - &amp;quot;4. suivez-nous et communiquez sur le jeu&amp;quot;&quot;/&gt;&lt;property id=&quot;20307&quot; value=&quot;262&quot;/&gt;&lt;/object&gt;&lt;/object&gt;&lt;object type=&quot;8&quot; unique_id=&quot;10016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Dividende">
  <a:themeElements>
    <a:clrScheme name="Personnalisé 19">
      <a:dk1>
        <a:srgbClr val="18435A"/>
      </a:dk1>
      <a:lt1>
        <a:sysClr val="window" lastClr="FFFFFF"/>
      </a:lt1>
      <a:dk2>
        <a:srgbClr val="312A6F"/>
      </a:dk2>
      <a:lt2>
        <a:srgbClr val="EBEBEB"/>
      </a:lt2>
      <a:accent1>
        <a:srgbClr val="53ADA7"/>
      </a:accent1>
      <a:accent2>
        <a:srgbClr val="ED8428"/>
      </a:accent2>
      <a:accent3>
        <a:srgbClr val="FCEB20"/>
      </a:accent3>
      <a:accent4>
        <a:srgbClr val="312A6F"/>
      </a:accent4>
      <a:accent5>
        <a:srgbClr val="EBEBEB"/>
      </a:accent5>
      <a:accent6>
        <a:srgbClr val="18435A"/>
      </a:accent6>
      <a:hlink>
        <a:srgbClr val="18435A"/>
      </a:hlink>
      <a:folHlink>
        <a:srgbClr val="53ADA7"/>
      </a:folHlink>
    </a:clrScheme>
    <a:fontScheme name="Dividende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e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TM03457464[[fn=Dividende]]</Template>
  <TotalTime>405</TotalTime>
  <Words>157</Words>
  <Application>Microsoft Office PowerPoint</Application>
  <PresentationFormat>Affichage à l'écran (4:3)</PresentationFormat>
  <Paragraphs>27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Calibri</vt:lpstr>
      <vt:lpstr>Gill Sans MT</vt:lpstr>
      <vt:lpstr>Wingdings 2</vt:lpstr>
      <vt:lpstr>Dividende</vt:lpstr>
      <vt:lpstr>Présentation PowerPoint</vt:lpstr>
      <vt:lpstr>1. Porteurs, pilotages et partenaires</vt:lpstr>
      <vt:lpstr>3.Contexte et enjeux</vt:lpstr>
      <vt:lpstr>4.synopsis</vt:lpstr>
      <vt:lpstr>4. suivez-nous et communiquez sur le jeu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</dc:title>
  <dc:creator>Tania</dc:creator>
  <cp:lastModifiedBy>Utilisateur Windows</cp:lastModifiedBy>
  <cp:revision>40</cp:revision>
  <cp:lastPrinted>2019-02-07T15:35:21Z</cp:lastPrinted>
  <dcterms:created xsi:type="dcterms:W3CDTF">2018-01-10T14:39:29Z</dcterms:created>
  <dcterms:modified xsi:type="dcterms:W3CDTF">2019-03-05T13:40:21Z</dcterms:modified>
</cp:coreProperties>
</file>